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15113000" cy="10693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5116175" cy="10696575"/>
          </a:xfrm>
          <a:custGeom>
            <a:avLst/>
            <a:gdLst/>
            <a:ahLst/>
            <a:cxnLst/>
            <a:rect r="r" b="b" t="t" l="l"/>
            <a:pathLst>
              <a:path h="10696575" w="15116175">
                <a:moveTo>
                  <a:pt x="0" y="0"/>
                </a:moveTo>
                <a:lnTo>
                  <a:pt x="15116175" y="0"/>
                </a:lnTo>
                <a:lnTo>
                  <a:pt x="15116175" y="10696575"/>
                </a:lnTo>
                <a:lnTo>
                  <a:pt x="0" y="106965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66" t="-1068" r="-791" b="-1025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DAGbDGcWR8M</dc:identifier>
  <dcterms:modified xsi:type="dcterms:W3CDTF">2011-08-01T06:04:30Z</dcterms:modified>
  <cp:revision>1</cp:revision>
</cp:coreProperties>
</file>

<file path=docProps/thumbnail.jpeg>
</file>